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0" r:id="rId9"/>
    <p:sldId id="282" r:id="rId10"/>
    <p:sldId id="281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0"/>
            <p14:sldId id="282"/>
            <p14:sldId id="281"/>
            <p14:sldId id="283"/>
            <p14:sldId id="284"/>
            <p14:sldId id="285"/>
            <p14:sldId id="286"/>
            <p14:sldId id="28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82517/paper-note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waganafotki.blogspot.com/p/ewaluacja_26.html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naturewise/5689248791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oi.es/blogs/imsd/project-management-why-do-projects-fail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oi.es/blogs/imsd/project-management-why-do-projects-fail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mik_krakow/4458163752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gnity.pl/jak-ocenic-efektywnosc-szkolenia,blog,245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-street.eu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rca.com/three-tasks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rca.com/three-tasks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Wymagania państwa wobec szkół.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B98224-A210-4616-A864-841E5EF54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60916" y="2169970"/>
            <a:ext cx="2816988" cy="34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Znaczenie ewaluacji pracy szkoły.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7928DF-9DD3-48BB-A8C0-A5A626BDF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12022" y="2626646"/>
            <a:ext cx="39147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93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Zadania osób zaangażowanych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proces wspomagania</a:t>
            </a:r>
            <a:r>
              <a:rPr lang="pl-PL" sz="4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" name="Obraz 11" descr="Obraz zawierający tekst, mapa&#10;&#10;Opis wygenerowany automatycznie">
            <a:extLst>
              <a:ext uri="{FF2B5EF4-FFF2-40B4-BE49-F238E27FC236}">
                <a16:creationId xmlns:a16="http://schemas.microsoft.com/office/drawing/2014/main" id="{3D8428F9-0E9F-4093-8E21-5365D8740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85016" y="2819936"/>
            <a:ext cx="3100687" cy="27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446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Zadania osób zaangażowanych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proces wspomagania</a:t>
            </a:r>
            <a:r>
              <a:rPr lang="pl-PL" sz="4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F27A32-92F1-4FDC-A05A-0353F20C6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269" y="1345712"/>
            <a:ext cx="5400530" cy="37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44696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Charakterystyka zadania dla uczestników szkolenia polegającego na wspomaganiu trzech szkół w zakresie kształtowania kompetencji kluczowych uczniów.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9" name="Obraz 8" descr="Obraz zawierający meble&#10;&#10;Opis wygenerowany automatycznie">
            <a:extLst>
              <a:ext uri="{FF2B5EF4-FFF2-40B4-BE49-F238E27FC236}">
                <a16:creationId xmlns:a16="http://schemas.microsoft.com/office/drawing/2014/main" id="{E8B26F84-BEF0-4432-905D-09B00F336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8700" y="1450054"/>
            <a:ext cx="426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4469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</a:rPr>
              <a:t>Dzisiejsze spotkanie było dla mnie ważne ponieważ ....................</a:t>
            </a:r>
            <a:endParaRPr lang="pl-PL" sz="8000" b="1" dirty="0">
              <a:solidFill>
                <a:srgbClr val="FF0000"/>
              </a:solidFill>
            </a:endParaRPr>
          </a:p>
        </p:txBody>
      </p:sp>
      <p:pic>
        <p:nvPicPr>
          <p:cNvPr id="9" name="Obraz 8" descr="Obraz zawierający meble&#10;&#10;Opis wygenerowany automatycznie">
            <a:extLst>
              <a:ext uri="{FF2B5EF4-FFF2-40B4-BE49-F238E27FC236}">
                <a16:creationId xmlns:a16="http://schemas.microsoft.com/office/drawing/2014/main" id="{E8B26F84-BEF0-4432-905D-09B00F336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8700" y="1450054"/>
            <a:ext cx="426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 - Dzień 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>
                <a:solidFill>
                  <a:srgbClr val="FF0000"/>
                </a:solidFill>
              </a:rPr>
              <a:t>Poznajmy nasze oczekiwania i obawy.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AC2E441-16BE-4C6A-A40E-555F98AD7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58917" y="2983530"/>
            <a:ext cx="3674165" cy="27556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</a:rPr>
              <a:t>Kompleksowe wspomaganie szkół </a:t>
            </a:r>
          </a:p>
          <a:p>
            <a:pPr algn="ctr"/>
            <a:r>
              <a:rPr lang="pl-PL" sz="2800" dirty="0">
                <a:solidFill>
                  <a:srgbClr val="FF0000"/>
                </a:solidFill>
              </a:rPr>
              <a:t>w zakresie kształtowania kompetencji kluczowych.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Założenia projektu.</a:t>
            </a:r>
          </a:p>
        </p:txBody>
      </p:sp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Etapy procesu wspomagania szkół.</a:t>
            </a:r>
          </a:p>
        </p:txBody>
      </p:sp>
      <p:pic>
        <p:nvPicPr>
          <p:cNvPr id="18" name="Obraz 17" descr="Obraz zawierający clipart&#10;&#10;Opis wygenerowany automatycznie">
            <a:extLst>
              <a:ext uri="{FF2B5EF4-FFF2-40B4-BE49-F238E27FC236}">
                <a16:creationId xmlns:a16="http://schemas.microsoft.com/office/drawing/2014/main" id="{76EB3B36-FA79-4E7B-84FA-1E3D42A0E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02078" y="2764740"/>
            <a:ext cx="4787843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Zasady działania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</a:rPr>
              <a:t>sieci współpracy i samokształcenia. </a:t>
            </a:r>
          </a:p>
        </p:txBody>
      </p:sp>
      <p:pic>
        <p:nvPicPr>
          <p:cNvPr id="8" name="Obraz 7" descr="Obraz zawierający transport&#10;&#10;Opis wygenerowany automatycznie">
            <a:extLst>
              <a:ext uri="{FF2B5EF4-FFF2-40B4-BE49-F238E27FC236}">
                <a16:creationId xmlns:a16="http://schemas.microsoft.com/office/drawing/2014/main" id="{D2F323F6-3703-48A4-BD4B-90D9A04B0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90850" y="3217897"/>
            <a:ext cx="6210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109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</a:rPr>
              <a:t>Zadania placówek doskonalenia nauczycieli, poradni psychologiczno-pedagogicznych </a:t>
            </a:r>
          </a:p>
          <a:p>
            <a:r>
              <a:rPr lang="pl-PL" sz="3000" b="1" dirty="0">
                <a:solidFill>
                  <a:srgbClr val="FF0000"/>
                </a:solidFill>
              </a:rPr>
              <a:t>oraz bibliotek pedagogicznych </a:t>
            </a:r>
          </a:p>
          <a:p>
            <a:r>
              <a:rPr lang="pl-PL" sz="3000" b="1" dirty="0">
                <a:solidFill>
                  <a:srgbClr val="FF0000"/>
                </a:solidFill>
              </a:rPr>
              <a:t>w zakresie wspomagania szkół.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75A3C2-0B68-43C5-9D07-C5358A7E0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52691" y="1150477"/>
            <a:ext cx="3715309" cy="4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109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</a:rPr>
              <a:t>Zadania placówek doskonalenia nauczycieli, poradni psychologiczno-pedagogicznych </a:t>
            </a:r>
          </a:p>
          <a:p>
            <a:r>
              <a:rPr lang="pl-PL" sz="3000" b="1" dirty="0">
                <a:solidFill>
                  <a:srgbClr val="FF0000"/>
                </a:solidFill>
              </a:rPr>
              <a:t>oraz bibliotek pedagogicznych </a:t>
            </a:r>
          </a:p>
          <a:p>
            <a:r>
              <a:rPr lang="pl-PL" sz="3000" b="1" dirty="0">
                <a:solidFill>
                  <a:srgbClr val="FF0000"/>
                </a:solidFill>
              </a:rPr>
              <a:t>w zakresie wspomagania szkół.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75A3C2-0B68-43C5-9D07-C5358A7E0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52691" y="1150477"/>
            <a:ext cx="3715309" cy="4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137</Words>
  <Application>Microsoft Office PowerPoint</Application>
  <PresentationFormat>Panoramiczny</PresentationFormat>
  <Paragraphs>46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98</cp:revision>
  <dcterms:created xsi:type="dcterms:W3CDTF">2018-12-02T13:14:09Z</dcterms:created>
  <dcterms:modified xsi:type="dcterms:W3CDTF">2019-01-27T18:33:04Z</dcterms:modified>
</cp:coreProperties>
</file>